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y="5143500" cx="9144000"/>
  <p:notesSz cx="6858000" cy="9144000"/>
  <p:embeddedFontLst>
    <p:embeddedFont>
      <p:font typeface="Rubik Medium"/>
      <p:regular r:id="rId33"/>
      <p:bold r:id="rId34"/>
      <p:italic r:id="rId35"/>
      <p:boldItalic r:id="rId36"/>
    </p:embeddedFont>
    <p:embeddedFont>
      <p:font typeface="Rubik Light"/>
      <p:regular r:id="rId37"/>
      <p:bold r:id="rId38"/>
      <p:italic r:id="rId39"/>
      <p:boldItalic r:id="rId40"/>
    </p:embeddedFont>
    <p:embeddedFont>
      <p:font typeface="Rubik ExtraBold"/>
      <p:bold r:id="rId41"/>
      <p:boldItalic r:id="rId42"/>
    </p:embeddedFont>
    <p:embeddedFont>
      <p:font typeface="Rubik SemiBold"/>
      <p:regular r:id="rId43"/>
      <p:bold r:id="rId44"/>
      <p:italic r:id="rId45"/>
      <p:boldItalic r:id="rId46"/>
    </p:embeddedFont>
    <p:embeddedFont>
      <p:font typeface="Rubik"/>
      <p:regular r:id="rId47"/>
      <p:bold r:id="rId48"/>
      <p:italic r:id="rId49"/>
      <p:boldItalic r:id="rId5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29D64E7-7E97-415B-AF3B-102C77F16B3A}">
  <a:tblStyle styleId="{929D64E7-7E97-415B-AF3B-102C77F16B3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ubikLight-boldItalic.fntdata"/><Relationship Id="rId42" Type="http://schemas.openxmlformats.org/officeDocument/2006/relationships/font" Target="fonts/RubikExtraBold-boldItalic.fntdata"/><Relationship Id="rId41" Type="http://schemas.openxmlformats.org/officeDocument/2006/relationships/font" Target="fonts/RubikExtraBold-bold.fntdata"/><Relationship Id="rId44" Type="http://schemas.openxmlformats.org/officeDocument/2006/relationships/font" Target="fonts/RubikSemiBold-bold.fntdata"/><Relationship Id="rId43" Type="http://schemas.openxmlformats.org/officeDocument/2006/relationships/font" Target="fonts/RubikSemiBold-regular.fntdata"/><Relationship Id="rId46" Type="http://schemas.openxmlformats.org/officeDocument/2006/relationships/font" Target="fonts/RubikSemiBold-boldItalic.fntdata"/><Relationship Id="rId45" Type="http://schemas.openxmlformats.org/officeDocument/2006/relationships/font" Target="fonts/RubikSemiBold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Rubik-bold.fntdata"/><Relationship Id="rId47" Type="http://schemas.openxmlformats.org/officeDocument/2006/relationships/font" Target="fonts/Rubik-regular.fntdata"/><Relationship Id="rId49" Type="http://schemas.openxmlformats.org/officeDocument/2006/relationships/font" Target="fonts/Rubik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font" Target="fonts/RubikMedium-regular.fntdata"/><Relationship Id="rId32" Type="http://schemas.openxmlformats.org/officeDocument/2006/relationships/slide" Target="slides/slide27.xml"/><Relationship Id="rId35" Type="http://schemas.openxmlformats.org/officeDocument/2006/relationships/font" Target="fonts/RubikMedium-italic.fntdata"/><Relationship Id="rId34" Type="http://schemas.openxmlformats.org/officeDocument/2006/relationships/font" Target="fonts/RubikMedium-bold.fntdata"/><Relationship Id="rId37" Type="http://schemas.openxmlformats.org/officeDocument/2006/relationships/font" Target="fonts/RubikLight-regular.fntdata"/><Relationship Id="rId36" Type="http://schemas.openxmlformats.org/officeDocument/2006/relationships/font" Target="fonts/RubikMedium-boldItalic.fntdata"/><Relationship Id="rId39" Type="http://schemas.openxmlformats.org/officeDocument/2006/relationships/font" Target="fonts/RubikLight-italic.fntdata"/><Relationship Id="rId38" Type="http://schemas.openxmlformats.org/officeDocument/2006/relationships/font" Target="fonts/RubikLight-bold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0" Type="http://schemas.openxmlformats.org/officeDocument/2006/relationships/font" Target="fonts/Rubik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9b6ce2899c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19b6ce2899c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9b6ce2899c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9b6ce2899c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9b6ce2899c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19b6ce2899c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9b6ce2899c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19b6ce2899c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9b6ce2899c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19b6ce2899c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9b6ce2899c_0_3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19b6ce2899c_0_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19b6ce2899c_0_3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19b6ce2899c_0_3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19b6ce2899c_0_3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19b6ce2899c_0_3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9b6ce2899c_0_3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19b6ce2899c_0_3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9b6ce2899c_0_3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19b6ce2899c_0_3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b728fb3c7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b728fb3c7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19b6ce2899c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19b6ce2899c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9b6ce2899c_0_3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19b6ce2899c_0_3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9b6ce2899c_0_4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9b6ce2899c_0_4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19b6ce2899c_0_3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19b6ce2899c_0_3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1a49c051b04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1a49c051b04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1a49c051b04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1a49c051b04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a49c051b04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a49c051b04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19fb07e934d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19fb07e934d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b728fb3c7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1b728fb3c7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b728fb3c71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b728fb3c71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b728fb3c71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b728fb3c71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b728fb3c71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1b728fb3c71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a5b137fcb4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1a5b137fcb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9b6ce2899c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9b6ce2899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9b6ce2899c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19b6ce2899c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6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9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png"/><Relationship Id="rId4" Type="http://schemas.openxmlformats.org/officeDocument/2006/relationships/image" Target="../media/image8.png"/><Relationship Id="rId5" Type="http://schemas.openxmlformats.org/officeDocument/2006/relationships/image" Target="../media/image11.png"/><Relationship Id="rId6" Type="http://schemas.openxmlformats.org/officeDocument/2006/relationships/image" Target="../media/image1.png"/><Relationship Id="rId7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png"/><Relationship Id="rId4" Type="http://schemas.openxmlformats.org/officeDocument/2006/relationships/image" Target="../media/image9.png"/><Relationship Id="rId5" Type="http://schemas.openxmlformats.org/officeDocument/2006/relationships/image" Target="../media/image7.png"/><Relationship Id="rId6" Type="http://schemas.openxmlformats.org/officeDocument/2006/relationships/image" Target="../media/image12.png"/><Relationship Id="rId7" Type="http://schemas.openxmlformats.org/officeDocument/2006/relationships/image" Target="../media/image1.png"/><Relationship Id="rId8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.png"/><Relationship Id="rId4" Type="http://schemas.openxmlformats.org/officeDocument/2006/relationships/image" Target="../media/image10.png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8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8.png"/><Relationship Id="rId4" Type="http://schemas.openxmlformats.org/officeDocument/2006/relationships/image" Target="../media/image13.jpg"/><Relationship Id="rId5" Type="http://schemas.openxmlformats.org/officeDocument/2006/relationships/image" Target="../media/image17.jpg"/><Relationship Id="rId6" Type="http://schemas.openxmlformats.org/officeDocument/2006/relationships/image" Target="../media/image1.png"/><Relationship Id="rId7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8.png"/><Relationship Id="rId4" Type="http://schemas.openxmlformats.org/officeDocument/2006/relationships/image" Target="../media/image18.jpg"/><Relationship Id="rId5" Type="http://schemas.openxmlformats.org/officeDocument/2006/relationships/image" Target="../media/image15.jpg"/><Relationship Id="rId6" Type="http://schemas.openxmlformats.org/officeDocument/2006/relationships/image" Target="../media/image16.jpg"/><Relationship Id="rId7" Type="http://schemas.openxmlformats.org/officeDocument/2006/relationships/image" Target="../media/image1.png"/><Relationship Id="rId8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jpg"/><Relationship Id="rId4" Type="http://schemas.openxmlformats.org/officeDocument/2006/relationships/image" Target="../media/image14.png"/><Relationship Id="rId5" Type="http://schemas.openxmlformats.org/officeDocument/2006/relationships/image" Target="../media/image21.png"/><Relationship Id="rId6" Type="http://schemas.openxmlformats.org/officeDocument/2006/relationships/image" Target="../media/image1.png"/><Relationship Id="rId7" Type="http://schemas.openxmlformats.org/officeDocument/2006/relationships/image" Target="../media/image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8.png"/><Relationship Id="rId4" Type="http://schemas.openxmlformats.org/officeDocument/2006/relationships/image" Target="../media/image19.png"/><Relationship Id="rId5" Type="http://schemas.openxmlformats.org/officeDocument/2006/relationships/hyperlink" Target="https://www.youtube.com/watch?v=eD_Ed_WIihc" TargetMode="External"/><Relationship Id="rId6" Type="http://schemas.openxmlformats.org/officeDocument/2006/relationships/image" Target="../media/image20.png"/><Relationship Id="rId7" Type="http://schemas.openxmlformats.org/officeDocument/2006/relationships/image" Target="../media/image1.png"/><Relationship Id="rId8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7.png"/><Relationship Id="rId4" Type="http://schemas.openxmlformats.org/officeDocument/2006/relationships/image" Target="../media/image23.png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8.png"/><Relationship Id="rId4" Type="http://schemas.openxmlformats.org/officeDocument/2006/relationships/image" Target="../media/image12.png"/><Relationship Id="rId9" Type="http://schemas.openxmlformats.org/officeDocument/2006/relationships/image" Target="../media/image2.png"/><Relationship Id="rId5" Type="http://schemas.openxmlformats.org/officeDocument/2006/relationships/image" Target="../media/image29.png"/><Relationship Id="rId6" Type="http://schemas.openxmlformats.org/officeDocument/2006/relationships/image" Target="../media/image25.png"/><Relationship Id="rId7" Type="http://schemas.openxmlformats.org/officeDocument/2006/relationships/image" Target="../media/image27.png"/><Relationship Id="rId8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Relationship Id="rId4" Type="http://schemas.openxmlformats.org/officeDocument/2006/relationships/image" Target="../media/image31.png"/><Relationship Id="rId9" Type="http://schemas.openxmlformats.org/officeDocument/2006/relationships/image" Target="../media/image2.png"/><Relationship Id="rId5" Type="http://schemas.openxmlformats.org/officeDocument/2006/relationships/image" Target="../media/image30.png"/><Relationship Id="rId6" Type="http://schemas.openxmlformats.org/officeDocument/2006/relationships/image" Target="../media/image45.png"/><Relationship Id="rId7" Type="http://schemas.openxmlformats.org/officeDocument/2006/relationships/image" Target="../media/image11.png"/><Relationship Id="rId8" Type="http://schemas.openxmlformats.org/officeDocument/2006/relationships/image" Target="../media/image1.png"/></Relationships>
</file>

<file path=ppt/slides/_rels/slide23.xml.rels><?xml version="1.0" encoding="UTF-8" standalone="yes"?><Relationships xmlns="http://schemas.openxmlformats.org/package/2006/relationships"><Relationship Id="rId11" Type="http://schemas.openxmlformats.org/officeDocument/2006/relationships/image" Target="../media/image41.png"/><Relationship Id="rId10" Type="http://schemas.openxmlformats.org/officeDocument/2006/relationships/image" Target="../media/image42.png"/><Relationship Id="rId13" Type="http://schemas.openxmlformats.org/officeDocument/2006/relationships/image" Target="../media/image1.png"/><Relationship Id="rId1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8.png"/><Relationship Id="rId4" Type="http://schemas.openxmlformats.org/officeDocument/2006/relationships/image" Target="../media/image36.png"/><Relationship Id="rId9" Type="http://schemas.openxmlformats.org/officeDocument/2006/relationships/image" Target="../media/image23.png"/><Relationship Id="rId14" Type="http://schemas.openxmlformats.org/officeDocument/2006/relationships/image" Target="../media/image2.png"/><Relationship Id="rId5" Type="http://schemas.openxmlformats.org/officeDocument/2006/relationships/image" Target="../media/image32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4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8.png"/><Relationship Id="rId4" Type="http://schemas.openxmlformats.org/officeDocument/2006/relationships/image" Target="../media/image33.png"/><Relationship Id="rId9" Type="http://schemas.openxmlformats.org/officeDocument/2006/relationships/image" Target="../media/image2.png"/><Relationship Id="rId5" Type="http://schemas.openxmlformats.org/officeDocument/2006/relationships/image" Target="../media/image35.png"/><Relationship Id="rId6" Type="http://schemas.openxmlformats.org/officeDocument/2006/relationships/image" Target="../media/image40.png"/><Relationship Id="rId7" Type="http://schemas.openxmlformats.org/officeDocument/2006/relationships/image" Target="../media/image50.png"/><Relationship Id="rId8" Type="http://schemas.openxmlformats.org/officeDocument/2006/relationships/image" Target="../media/image1.png"/></Relationships>
</file>

<file path=ppt/slides/_rels/slide25.xml.rels><?xml version="1.0" encoding="UTF-8" standalone="yes"?><Relationships xmlns="http://schemas.openxmlformats.org/package/2006/relationships"><Relationship Id="rId11" Type="http://schemas.openxmlformats.org/officeDocument/2006/relationships/image" Target="../media/image2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8.png"/><Relationship Id="rId4" Type="http://schemas.openxmlformats.org/officeDocument/2006/relationships/image" Target="../media/image46.png"/><Relationship Id="rId9" Type="http://schemas.openxmlformats.org/officeDocument/2006/relationships/image" Target="../media/image55.png"/><Relationship Id="rId5" Type="http://schemas.openxmlformats.org/officeDocument/2006/relationships/image" Target="../media/image47.png"/><Relationship Id="rId6" Type="http://schemas.openxmlformats.org/officeDocument/2006/relationships/image" Target="../media/image52.png"/><Relationship Id="rId7" Type="http://schemas.openxmlformats.org/officeDocument/2006/relationships/image" Target="../media/image51.png"/><Relationship Id="rId8" Type="http://schemas.openxmlformats.org/officeDocument/2006/relationships/image" Target="../media/image5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8.png"/><Relationship Id="rId4" Type="http://schemas.openxmlformats.org/officeDocument/2006/relationships/image" Target="../media/image54.png"/><Relationship Id="rId5" Type="http://schemas.openxmlformats.org/officeDocument/2006/relationships/image" Target="../media/image49.png"/><Relationship Id="rId6" Type="http://schemas.openxmlformats.org/officeDocument/2006/relationships/image" Target="../media/image2.png"/><Relationship Id="rId7" Type="http://schemas.openxmlformats.org/officeDocument/2006/relationships/image" Target="../media/image1.png"/><Relationship Id="rId8" Type="http://schemas.openxmlformats.org/officeDocument/2006/relationships/image" Target="../media/image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8.png"/><Relationship Id="rId4" Type="http://schemas.openxmlformats.org/officeDocument/2006/relationships/image" Target="../media/image1.png"/><Relationship Id="rId5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3.png"/><Relationship Id="rId4" Type="http://schemas.openxmlformats.org/officeDocument/2006/relationships/image" Target="../media/image1.png"/><Relationship Id="rId5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8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6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2540000" y="700425"/>
            <a:ext cx="5869200" cy="141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600">
                <a:solidFill>
                  <a:srgbClr val="FFFFFF"/>
                </a:solidFill>
                <a:latin typeface="Rubik ExtraBold"/>
                <a:ea typeface="Rubik ExtraBold"/>
                <a:cs typeface="Rubik ExtraBold"/>
                <a:sym typeface="Rubik ExtraBold"/>
              </a:rPr>
              <a:t>שקופית פתיחה</a:t>
            </a:r>
            <a:endParaRPr sz="5600">
              <a:solidFill>
                <a:srgbClr val="FFFFFF"/>
              </a:solidFill>
              <a:latin typeface="Rubik ExtraBold"/>
              <a:ea typeface="Rubik ExtraBold"/>
              <a:cs typeface="Rubik ExtraBold"/>
              <a:sym typeface="Rubik ExtraBold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017200" y="2049050"/>
            <a:ext cx="53457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שם המוסד או כותרת משנה</a:t>
            </a:r>
            <a:endParaRPr sz="33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5749625" y="3603850"/>
            <a:ext cx="26133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59C2DE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חודש ושנה</a:t>
            </a:r>
            <a:endParaRPr sz="2500">
              <a:solidFill>
                <a:srgbClr val="59C2DE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507875" cy="178252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438613" y="3888675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59" name="Google Shape;5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2000" y="194476"/>
            <a:ext cx="812047" cy="792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"/>
          <p:cNvSpPr txBox="1"/>
          <p:nvPr>
            <p:ph idx="4294967295" type="ctrTitle"/>
          </p:nvPr>
        </p:nvSpPr>
        <p:spPr>
          <a:xfrm>
            <a:off x="1162250" y="1023700"/>
            <a:ext cx="7246800" cy="141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| חלק שלישי</a:t>
            </a:r>
            <a:endParaRPr sz="60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51" name="Google Shape;151;p22"/>
          <p:cNvSpPr txBox="1"/>
          <p:nvPr>
            <p:ph idx="4294967295" type="subTitle"/>
          </p:nvPr>
        </p:nvSpPr>
        <p:spPr>
          <a:xfrm>
            <a:off x="2395200" y="2610950"/>
            <a:ext cx="4575900" cy="163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אפשר לכתוב בקצרה או בנקודות במה עוסקים השקפים הבאים</a:t>
            </a:r>
            <a:endParaRPr sz="24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52" name="Google Shape;152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2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54" name="Google Shape;154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הצגת נתונים בגרף עוגה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160" name="Google Shape;160;p23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אפשר לציין שנה או להוסיף כותרת משנה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61" name="Google Shape;161;p23" title="Points scored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25904" y="1438025"/>
            <a:ext cx="5400849" cy="333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79927" y="1438025"/>
            <a:ext cx="1677244" cy="3705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3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65" name="Google Shape;165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3"/>
          <p:cNvSpPr txBox="1"/>
          <p:nvPr/>
        </p:nvSpPr>
        <p:spPr>
          <a:xfrm>
            <a:off x="5419950" y="0"/>
            <a:ext cx="3330000" cy="381600"/>
          </a:xfrm>
          <a:prstGeom prst="rect">
            <a:avLst/>
          </a:prstGeom>
          <a:solidFill>
            <a:srgbClr val="1D3056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1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Rubik Light"/>
                <a:ea typeface="Rubik Light"/>
                <a:cs typeface="Rubik Light"/>
                <a:sym typeface="Rubik Light"/>
              </a:rPr>
              <a:t>מצמיחים את מנהיגי העתיד</a:t>
            </a:r>
            <a:r>
              <a:rPr lang="en" sz="1600">
                <a:solidFill>
                  <a:srgbClr val="1D3056"/>
                </a:solidFill>
                <a:latin typeface="Rubik Light"/>
                <a:ea typeface="Rubik Light"/>
                <a:cs typeface="Rubik Light"/>
                <a:sym typeface="Rubik Light"/>
              </a:rPr>
              <a:t> </a:t>
            </a:r>
            <a:r>
              <a:rPr b="1" lang="en" sz="1600">
                <a:solidFill>
                  <a:srgbClr val="A371B0"/>
                </a:solidFill>
                <a:latin typeface="Rubik"/>
                <a:ea typeface="Rubik"/>
                <a:cs typeface="Rubik"/>
                <a:sym typeface="Rubik"/>
              </a:rPr>
              <a:t>&gt; בפדגוגיה</a:t>
            </a:r>
            <a:endParaRPr b="1" sz="1600">
              <a:solidFill>
                <a:srgbClr val="A371B0"/>
              </a:solidFill>
              <a:latin typeface="Rubik"/>
              <a:ea typeface="Rubik"/>
              <a:cs typeface="Rubik"/>
              <a:sym typeface="Rubik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הצגת נתונים בגרף עמודות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172" name="Google Shape;172;p24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אפשר לציין שנה או להוסיף כותרת משנה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73" name="Google Shape;17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5975" y="5429625"/>
            <a:ext cx="3813173" cy="3074551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4"/>
          <p:cNvSpPr txBox="1"/>
          <p:nvPr>
            <p:ph type="title"/>
          </p:nvPr>
        </p:nvSpPr>
        <p:spPr>
          <a:xfrm>
            <a:off x="550300" y="8306900"/>
            <a:ext cx="272400" cy="3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0</a:t>
            </a:r>
            <a:endParaRPr sz="12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75" name="Google Shape;175;p24"/>
          <p:cNvSpPr txBox="1"/>
          <p:nvPr>
            <p:ph type="title"/>
          </p:nvPr>
        </p:nvSpPr>
        <p:spPr>
          <a:xfrm>
            <a:off x="311700" y="7714225"/>
            <a:ext cx="510900" cy="3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20</a:t>
            </a:r>
            <a:endParaRPr sz="12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76" name="Google Shape;176;p24"/>
          <p:cNvSpPr txBox="1"/>
          <p:nvPr>
            <p:ph type="title"/>
          </p:nvPr>
        </p:nvSpPr>
        <p:spPr>
          <a:xfrm>
            <a:off x="311700" y="7075375"/>
            <a:ext cx="510900" cy="3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40</a:t>
            </a:r>
            <a:endParaRPr sz="12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77" name="Google Shape;177;p24"/>
          <p:cNvSpPr txBox="1"/>
          <p:nvPr>
            <p:ph type="title"/>
          </p:nvPr>
        </p:nvSpPr>
        <p:spPr>
          <a:xfrm>
            <a:off x="311700" y="6475000"/>
            <a:ext cx="510900" cy="3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60</a:t>
            </a:r>
            <a:endParaRPr sz="12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78" name="Google Shape;178;p24"/>
          <p:cNvSpPr txBox="1"/>
          <p:nvPr>
            <p:ph type="title"/>
          </p:nvPr>
        </p:nvSpPr>
        <p:spPr>
          <a:xfrm>
            <a:off x="311700" y="5874625"/>
            <a:ext cx="510900" cy="3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80</a:t>
            </a:r>
            <a:endParaRPr sz="12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79" name="Google Shape;179;p24"/>
          <p:cNvSpPr txBox="1"/>
          <p:nvPr>
            <p:ph type="title"/>
          </p:nvPr>
        </p:nvSpPr>
        <p:spPr>
          <a:xfrm>
            <a:off x="311700" y="5235775"/>
            <a:ext cx="510900" cy="3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100</a:t>
            </a:r>
            <a:endParaRPr sz="12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80" name="Google Shape;180;p24"/>
          <p:cNvSpPr txBox="1"/>
          <p:nvPr>
            <p:ph type="title"/>
          </p:nvPr>
        </p:nvSpPr>
        <p:spPr>
          <a:xfrm>
            <a:off x="3767950" y="8427975"/>
            <a:ext cx="811200" cy="3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2022</a:t>
            </a:r>
            <a:endParaRPr sz="1220"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181" name="Google Shape;181;p24"/>
          <p:cNvSpPr txBox="1"/>
          <p:nvPr>
            <p:ph type="title"/>
          </p:nvPr>
        </p:nvSpPr>
        <p:spPr>
          <a:xfrm>
            <a:off x="3023350" y="8427975"/>
            <a:ext cx="811200" cy="3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2021</a:t>
            </a:r>
            <a:endParaRPr sz="1220"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182" name="Google Shape;182;p24"/>
          <p:cNvSpPr txBox="1"/>
          <p:nvPr>
            <p:ph type="title"/>
          </p:nvPr>
        </p:nvSpPr>
        <p:spPr>
          <a:xfrm>
            <a:off x="2266963" y="8427975"/>
            <a:ext cx="811200" cy="3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2020</a:t>
            </a:r>
            <a:endParaRPr sz="1220"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183" name="Google Shape;183;p24"/>
          <p:cNvSpPr txBox="1"/>
          <p:nvPr>
            <p:ph type="title"/>
          </p:nvPr>
        </p:nvSpPr>
        <p:spPr>
          <a:xfrm>
            <a:off x="1517425" y="8427975"/>
            <a:ext cx="811200" cy="3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2019</a:t>
            </a:r>
            <a:endParaRPr sz="1220"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184" name="Google Shape;184;p24"/>
          <p:cNvSpPr txBox="1"/>
          <p:nvPr>
            <p:ph type="title"/>
          </p:nvPr>
        </p:nvSpPr>
        <p:spPr>
          <a:xfrm>
            <a:off x="822600" y="8427975"/>
            <a:ext cx="811200" cy="38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2018</a:t>
            </a:r>
            <a:endParaRPr sz="1220"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pic>
        <p:nvPicPr>
          <p:cNvPr id="185" name="Google Shape;185;p24" title="Points scored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04829" y="1438025"/>
            <a:ext cx="5208126" cy="322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71125" y="1368625"/>
            <a:ext cx="2920507" cy="3787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4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89" name="Google Shape;189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הצגת נתונים ברשימה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195" name="Google Shape;195;p25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אפשר לציין שנה או להוסיף כותרת משנה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96" name="Google Shape;196;p25"/>
          <p:cNvSpPr txBox="1"/>
          <p:nvPr/>
        </p:nvSpPr>
        <p:spPr>
          <a:xfrm>
            <a:off x="3948575" y="1533900"/>
            <a:ext cx="3000000" cy="291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B3C935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ישיבות‭ ‬תיכוניות:</a:t>
            </a:r>
            <a:endParaRPr sz="1600">
              <a:solidFill>
                <a:srgbClr val="B3C935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‬כפר‭ ‬הרא"ה‭ ‬‭ ‬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נתיב‭ ‬מאיר, </a:t>
            </a: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</a:t>
            </a: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ירושלים‭  ‬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נחל‭ ‬יצחק‭,‬ נחלים‭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‬תקוות‭ ‬יעקב, שדה‭ ‬יעקב‭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‬רעננה‭  ‬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אור‭ ‬עציון,</a:t>
            </a: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 ‬</a:t>
            </a: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מרכז‭ ‬שפירא‭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‬פרחי‭ ‬אהרון‭ ,‬קרית‭ ‬שמואל‭  ‬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יד‭ ‬אברהם‭ ,‬נתניה‭  ‬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בית‭ ‬יהודה‭ ,‬כפר‭ ‬מימון‭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‬קרית‭ ‬הרצוג, בני ברק‭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97" name="Google Shape;197;p25"/>
          <p:cNvSpPr txBox="1"/>
          <p:nvPr/>
        </p:nvSpPr>
        <p:spPr>
          <a:xfrm>
            <a:off x="905950" y="1533900"/>
            <a:ext cx="3000000" cy="291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A371B0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אולפנות</a:t>
            </a:r>
            <a:r>
              <a:rPr lang="en" sz="1600">
                <a:solidFill>
                  <a:srgbClr val="A371B0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:</a:t>
            </a:r>
            <a:endParaRPr>
              <a:solidFill>
                <a:srgbClr val="A371B0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 ‬כפר‭ ‬פינס‭  ‬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אמנה, ‬כפר‭ ‬סבא‭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‬צפירה‭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‬סגולה, </a:t>
            </a: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</a:t>
            </a: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קרית‭ ‬מוצקין‭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</a:t>
            </a: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מירון‭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‬ערד‭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‬אבן‭ ‬שמואל‭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‬רעות‭ ,‬פתח‭ ‬תקווה‭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‬תל‭ ‬אביב‭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1400"/>
              <a:buFont typeface="Rubik"/>
              <a:buChar char="●"/>
            </a:pPr>
            <a:r>
              <a:rPr lang="en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‬מבשרת‭ ‬ברוך, חדרה‭</a:t>
            </a:r>
            <a:endParaRPr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98" name="Google Shape;19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99874" y="2048770"/>
            <a:ext cx="3209399" cy="3568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5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01" name="Google Shape;201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הצגת נתונים בטבלה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207" name="Google Shape;207;p26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אפשר לציין שנה או להוסיף כותרת משנה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graphicFrame>
        <p:nvGraphicFramePr>
          <p:cNvPr id="208" name="Google Shape;208;p26"/>
          <p:cNvGraphicFramePr/>
          <p:nvPr/>
        </p:nvGraphicFramePr>
        <p:xfrm>
          <a:off x="1637550" y="163278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{929D64E7-7E97-415B-AF3B-102C77F16B3A}</a:tableStyleId>
              </a:tblPr>
              <a:tblGrid>
                <a:gridCol w="1159675"/>
                <a:gridCol w="1159675"/>
                <a:gridCol w="1159675"/>
                <a:gridCol w="1159675"/>
                <a:gridCol w="1159675"/>
                <a:gridCol w="1159675"/>
              </a:tblGrid>
              <a:tr h="437250"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ubik SemiBold"/>
                          <a:ea typeface="Rubik SemiBold"/>
                          <a:cs typeface="Rubik SemiBold"/>
                          <a:sym typeface="Rubik SemiBold"/>
                        </a:rPr>
                        <a:t>שישי</a:t>
                      </a:r>
                      <a:endParaRPr>
                        <a:solidFill>
                          <a:schemeClr val="lt1"/>
                        </a:solidFill>
                        <a:latin typeface="Rubik SemiBold"/>
                        <a:ea typeface="Rubik SemiBold"/>
                        <a:cs typeface="Rubik SemiBold"/>
                        <a:sym typeface="Rubik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484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ubik SemiBold"/>
                          <a:ea typeface="Rubik SemiBold"/>
                          <a:cs typeface="Rubik SemiBold"/>
                          <a:sym typeface="Rubik SemiBold"/>
                        </a:rPr>
                        <a:t>חמישי</a:t>
                      </a:r>
                      <a:endParaRPr>
                        <a:solidFill>
                          <a:schemeClr val="lt1"/>
                        </a:solidFill>
                        <a:latin typeface="Rubik SemiBold"/>
                        <a:ea typeface="Rubik SemiBold"/>
                        <a:cs typeface="Rubik SemiBold"/>
                        <a:sym typeface="Rubik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484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ubik SemiBold"/>
                          <a:ea typeface="Rubik SemiBold"/>
                          <a:cs typeface="Rubik SemiBold"/>
                          <a:sym typeface="Rubik SemiBold"/>
                        </a:rPr>
                        <a:t>רביעי</a:t>
                      </a:r>
                      <a:endParaRPr>
                        <a:solidFill>
                          <a:schemeClr val="lt1"/>
                        </a:solidFill>
                        <a:latin typeface="Rubik SemiBold"/>
                        <a:ea typeface="Rubik SemiBold"/>
                        <a:cs typeface="Rubik SemiBold"/>
                        <a:sym typeface="Rubik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484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ubik SemiBold"/>
                          <a:ea typeface="Rubik SemiBold"/>
                          <a:cs typeface="Rubik SemiBold"/>
                          <a:sym typeface="Rubik SemiBold"/>
                        </a:rPr>
                        <a:t>שלישי</a:t>
                      </a:r>
                      <a:endParaRPr>
                        <a:solidFill>
                          <a:schemeClr val="lt1"/>
                        </a:solidFill>
                        <a:latin typeface="Rubik SemiBold"/>
                        <a:ea typeface="Rubik SemiBold"/>
                        <a:cs typeface="Rubik SemiBold"/>
                        <a:sym typeface="Rubik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484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ubik SemiBold"/>
                          <a:ea typeface="Rubik SemiBold"/>
                          <a:cs typeface="Rubik SemiBold"/>
                          <a:sym typeface="Rubik SemiBold"/>
                        </a:rPr>
                        <a:t>שני</a:t>
                      </a:r>
                      <a:endParaRPr>
                        <a:solidFill>
                          <a:schemeClr val="lt1"/>
                        </a:solidFill>
                        <a:latin typeface="Rubik SemiBold"/>
                        <a:ea typeface="Rubik SemiBold"/>
                        <a:cs typeface="Rubik SemiBold"/>
                        <a:sym typeface="Rubik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484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ubik SemiBold"/>
                          <a:ea typeface="Rubik SemiBold"/>
                          <a:cs typeface="Rubik SemiBold"/>
                          <a:sym typeface="Rubik SemiBold"/>
                        </a:rPr>
                        <a:t>ראשון</a:t>
                      </a:r>
                      <a:endParaRPr>
                        <a:solidFill>
                          <a:schemeClr val="lt1"/>
                        </a:solidFill>
                        <a:latin typeface="Rubik SemiBold"/>
                        <a:ea typeface="Rubik SemiBold"/>
                        <a:cs typeface="Rubik SemiBold"/>
                        <a:sym typeface="Rubik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484C6"/>
                    </a:solidFill>
                  </a:tcPr>
                </a:tc>
              </a:tr>
              <a:tr h="437250"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</a:tr>
              <a:tr h="437250"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</a:tr>
              <a:tr h="437250"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</a:tr>
              <a:tr h="437250"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23810"/>
                      </a:srgbClr>
                    </a:solidFill>
                  </a:tcPr>
                </a:tc>
              </a:tr>
              <a:tr h="437250"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D3056"/>
                        </a:solidFill>
                        <a:latin typeface="Rubik Medium"/>
                        <a:ea typeface="Rubik Medium"/>
                        <a:cs typeface="Rubik Medium"/>
                        <a:sym typeface="Rubik Medium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9C2DE">
                        <a:alpha val="4342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09" name="Google Shape;209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6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11" name="Google Shape;211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7"/>
          <p:cNvSpPr txBox="1"/>
          <p:nvPr>
            <p:ph type="title"/>
          </p:nvPr>
        </p:nvSpPr>
        <p:spPr>
          <a:xfrm>
            <a:off x="4298275" y="445025"/>
            <a:ext cx="4533900" cy="55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הצגת קטגוריות שונות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217" name="Google Shape;217;p27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אפשר לציין שנה או להוסיף כותרת משנה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218" name="Google Shape;218;p27"/>
          <p:cNvSpPr/>
          <p:nvPr/>
        </p:nvSpPr>
        <p:spPr>
          <a:xfrm>
            <a:off x="7046900" y="1764950"/>
            <a:ext cx="1699200" cy="1699200"/>
          </a:xfrm>
          <a:prstGeom prst="teardrop">
            <a:avLst>
              <a:gd fmla="val 100000" name="adj"/>
            </a:avLst>
          </a:prstGeom>
          <a:solidFill>
            <a:srgbClr val="2484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7"/>
          <p:cNvSpPr txBox="1"/>
          <p:nvPr/>
        </p:nvSpPr>
        <p:spPr>
          <a:xfrm>
            <a:off x="7139600" y="2279825"/>
            <a:ext cx="151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תורה</a:t>
            </a:r>
            <a:endParaRPr sz="24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220" name="Google Shape;220;p27"/>
          <p:cNvSpPr/>
          <p:nvPr/>
        </p:nvSpPr>
        <p:spPr>
          <a:xfrm rot="5400000">
            <a:off x="5440400" y="2907950"/>
            <a:ext cx="1699200" cy="1699200"/>
          </a:xfrm>
          <a:prstGeom prst="teardrop">
            <a:avLst>
              <a:gd fmla="val 100000" name="adj"/>
            </a:avLst>
          </a:prstGeom>
          <a:solidFill>
            <a:srgbClr val="B3C9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27"/>
          <p:cNvSpPr txBox="1"/>
          <p:nvPr/>
        </p:nvSpPr>
        <p:spPr>
          <a:xfrm>
            <a:off x="5533100" y="3422825"/>
            <a:ext cx="151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היסטוריה</a:t>
            </a:r>
            <a:endParaRPr sz="24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222" name="Google Shape;222;p27"/>
          <p:cNvSpPr/>
          <p:nvPr/>
        </p:nvSpPr>
        <p:spPr>
          <a:xfrm rot="-5400000">
            <a:off x="3885900" y="1764950"/>
            <a:ext cx="1699200" cy="1699200"/>
          </a:xfrm>
          <a:prstGeom prst="teardrop">
            <a:avLst>
              <a:gd fmla="val 100000" name="adj"/>
            </a:avLst>
          </a:prstGeom>
          <a:solidFill>
            <a:srgbClr val="1D30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27"/>
          <p:cNvSpPr txBox="1"/>
          <p:nvPr/>
        </p:nvSpPr>
        <p:spPr>
          <a:xfrm>
            <a:off x="3978600" y="2279825"/>
            <a:ext cx="151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גמרא</a:t>
            </a:r>
            <a:endParaRPr sz="24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224" name="Google Shape;224;p27"/>
          <p:cNvSpPr/>
          <p:nvPr/>
        </p:nvSpPr>
        <p:spPr>
          <a:xfrm flipH="1" rot="-5400000">
            <a:off x="2355600" y="2907950"/>
            <a:ext cx="1699200" cy="1699200"/>
          </a:xfrm>
          <a:prstGeom prst="teardrop">
            <a:avLst>
              <a:gd fmla="val 100000" name="adj"/>
            </a:avLst>
          </a:prstGeom>
          <a:solidFill>
            <a:srgbClr val="59C2D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27"/>
          <p:cNvSpPr txBox="1"/>
          <p:nvPr/>
        </p:nvSpPr>
        <p:spPr>
          <a:xfrm>
            <a:off x="2448300" y="3422825"/>
            <a:ext cx="151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גיאוגרפיה</a:t>
            </a:r>
            <a:endParaRPr sz="24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226" name="Google Shape;226;p27"/>
          <p:cNvSpPr/>
          <p:nvPr/>
        </p:nvSpPr>
        <p:spPr>
          <a:xfrm>
            <a:off x="796725" y="1764950"/>
            <a:ext cx="1699200" cy="1699200"/>
          </a:xfrm>
          <a:prstGeom prst="teardrop">
            <a:avLst>
              <a:gd fmla="val 100000" name="adj"/>
            </a:avLst>
          </a:prstGeom>
          <a:solidFill>
            <a:srgbClr val="BCBEC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7"/>
          <p:cNvSpPr txBox="1"/>
          <p:nvPr/>
        </p:nvSpPr>
        <p:spPr>
          <a:xfrm>
            <a:off x="889425" y="2279825"/>
            <a:ext cx="151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אמנות</a:t>
            </a:r>
            <a:endParaRPr sz="24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pic>
        <p:nvPicPr>
          <p:cNvPr id="228" name="Google Shape;228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7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30" name="Google Shape;230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שקופית תמונות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pic>
        <p:nvPicPr>
          <p:cNvPr id="236" name="Google Shape;236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1706100"/>
            <a:ext cx="4140300" cy="2761500"/>
          </a:xfrm>
          <a:prstGeom prst="roundRect">
            <a:avLst>
              <a:gd fmla="val 7085" name="adj"/>
            </a:avLst>
          </a:prstGeom>
          <a:noFill/>
          <a:ln cap="flat" cmpd="sng" w="9525">
            <a:solidFill>
              <a:srgbClr val="2484C6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640000" dist="104775">
              <a:srgbClr val="2484C6"/>
            </a:outerShdw>
          </a:effectLst>
        </p:spPr>
      </p:pic>
      <p:pic>
        <p:nvPicPr>
          <p:cNvPr id="237" name="Google Shape;237;p28"/>
          <p:cNvPicPr preferRelativeResize="0"/>
          <p:nvPr/>
        </p:nvPicPr>
        <p:blipFill rotWithShape="1">
          <a:blip r:embed="rId5">
            <a:alphaModFix/>
          </a:blip>
          <a:srcRect b="0" l="39" r="29" t="0"/>
          <a:stretch/>
        </p:blipFill>
        <p:spPr>
          <a:xfrm>
            <a:off x="1256250" y="1706100"/>
            <a:ext cx="3069300" cy="2047200"/>
          </a:xfrm>
          <a:prstGeom prst="roundRect">
            <a:avLst>
              <a:gd fmla="val 9055" name="adj"/>
            </a:avLst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13500000" dist="104775">
              <a:srgbClr val="1D3056"/>
            </a:outerShdw>
          </a:effectLst>
        </p:spPr>
      </p:pic>
      <p:pic>
        <p:nvPicPr>
          <p:cNvPr id="238" name="Google Shape;238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28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40" name="Google Shape;240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8"/>
          <p:cNvSpPr txBox="1"/>
          <p:nvPr>
            <p:ph type="title"/>
          </p:nvPr>
        </p:nvSpPr>
        <p:spPr>
          <a:xfrm>
            <a:off x="3158150" y="865325"/>
            <a:ext cx="5511900" cy="101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לוחצים על אחת התמונות &gt; Replace Image בסרגל הכלים העליון &gt; Upload from computer ובוחרים מהמחשב את התמונה שרוצים 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שקופית תמונות - אופציה נוספת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pic>
        <p:nvPicPr>
          <p:cNvPr id="247" name="Google Shape;247;p29"/>
          <p:cNvPicPr preferRelativeResize="0"/>
          <p:nvPr/>
        </p:nvPicPr>
        <p:blipFill rotWithShape="1">
          <a:blip r:embed="rId4">
            <a:alphaModFix/>
          </a:blip>
          <a:srcRect b="0" l="15641" r="15634" t="0"/>
          <a:stretch/>
        </p:blipFill>
        <p:spPr>
          <a:xfrm>
            <a:off x="1175925" y="1788125"/>
            <a:ext cx="2403300" cy="2330700"/>
          </a:xfrm>
          <a:prstGeom prst="roundRect">
            <a:avLst>
              <a:gd fmla="val 9190" name="adj"/>
            </a:avLst>
          </a:prstGeom>
          <a:noFill/>
          <a:ln cap="flat" cmpd="sng" w="9525">
            <a:solidFill>
              <a:srgbClr val="2484C6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13500000" dist="104775">
              <a:srgbClr val="4A86E8"/>
            </a:outerShdw>
          </a:effectLst>
        </p:spPr>
      </p:pic>
      <p:pic>
        <p:nvPicPr>
          <p:cNvPr id="248" name="Google Shape;248;p29"/>
          <p:cNvPicPr preferRelativeResize="0"/>
          <p:nvPr/>
        </p:nvPicPr>
        <p:blipFill rotWithShape="1">
          <a:blip r:embed="rId5">
            <a:alphaModFix/>
          </a:blip>
          <a:srcRect b="0" l="15641" r="15634" t="0"/>
          <a:stretch/>
        </p:blipFill>
        <p:spPr>
          <a:xfrm>
            <a:off x="3706070" y="2245325"/>
            <a:ext cx="2403300" cy="2330700"/>
          </a:xfrm>
          <a:prstGeom prst="roundRect">
            <a:avLst>
              <a:gd fmla="val 9319" name="adj"/>
            </a:avLst>
          </a:prstGeom>
          <a:noFill/>
          <a:ln cap="flat" cmpd="sng" w="9525">
            <a:solidFill>
              <a:srgbClr val="59C2DE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280000" dist="104775">
              <a:srgbClr val="59C2DE"/>
            </a:outerShdw>
          </a:effectLst>
        </p:spPr>
      </p:pic>
      <p:pic>
        <p:nvPicPr>
          <p:cNvPr id="249" name="Google Shape;249;p29"/>
          <p:cNvPicPr preferRelativeResize="0"/>
          <p:nvPr/>
        </p:nvPicPr>
        <p:blipFill rotWithShape="1">
          <a:blip r:embed="rId6">
            <a:alphaModFix/>
          </a:blip>
          <a:srcRect b="0" l="15641" r="15634" t="0"/>
          <a:stretch/>
        </p:blipFill>
        <p:spPr>
          <a:xfrm>
            <a:off x="6308289" y="1788125"/>
            <a:ext cx="2403300" cy="2330700"/>
          </a:xfrm>
          <a:prstGeom prst="roundRect">
            <a:avLst>
              <a:gd fmla="val 7239" name="adj"/>
            </a:avLst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18960000" dist="95250">
              <a:srgbClr val="1D3056"/>
            </a:outerShdw>
          </a:effectLst>
        </p:spPr>
      </p:pic>
      <p:sp>
        <p:nvSpPr>
          <p:cNvPr id="250" name="Google Shape;250;p29"/>
          <p:cNvSpPr txBox="1"/>
          <p:nvPr>
            <p:ph type="title"/>
          </p:nvPr>
        </p:nvSpPr>
        <p:spPr>
          <a:xfrm>
            <a:off x="3158150" y="865325"/>
            <a:ext cx="5511900" cy="101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לוחצים על אחת התמונות &gt; Replace Image בסרגל הכלים העליון &gt; Upload from computer ובוחרים מהמחשב את התמונה שרוצים 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51" name="Google Shape;251;p2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29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53" name="Google Shape;253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30"/>
          <p:cNvPicPr preferRelativeResize="0"/>
          <p:nvPr/>
        </p:nvPicPr>
        <p:blipFill rotWithShape="1">
          <a:blip r:embed="rId3">
            <a:alphaModFix/>
          </a:blip>
          <a:srcRect b="0" l="6476" r="16141" t="0"/>
          <a:stretch/>
        </p:blipFill>
        <p:spPr>
          <a:xfrm>
            <a:off x="311700" y="0"/>
            <a:ext cx="8832300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6726" y="3394974"/>
            <a:ext cx="5447276" cy="1226175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30"/>
          <p:cNvSpPr txBox="1"/>
          <p:nvPr>
            <p:ph type="title"/>
          </p:nvPr>
        </p:nvSpPr>
        <p:spPr>
          <a:xfrm>
            <a:off x="311700" y="3576638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שקופית עם תמונה גדולה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261" name="Google Shape;261;p30"/>
          <p:cNvSpPr txBox="1"/>
          <p:nvPr>
            <p:ph type="title"/>
          </p:nvPr>
        </p:nvSpPr>
        <p:spPr>
          <a:xfrm>
            <a:off x="149300" y="3996938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אפשר לציין שנה או להוסיף כותרת משנה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62" name="Google Shape;262;p30"/>
          <p:cNvPicPr preferRelativeResize="0"/>
          <p:nvPr/>
        </p:nvPicPr>
        <p:blipFill rotWithShape="1">
          <a:blip r:embed="rId5">
            <a:alphaModFix/>
          </a:blip>
          <a:srcRect b="0" l="19807" r="0" t="0"/>
          <a:stretch/>
        </p:blipFill>
        <p:spPr>
          <a:xfrm>
            <a:off x="2" y="0"/>
            <a:ext cx="107874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30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65" name="Google Shape;265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24675" y="234225"/>
            <a:ext cx="524401" cy="482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שקופית עם קישור לסרטון 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271" name="Google Shape;271;p31"/>
          <p:cNvSpPr txBox="1"/>
          <p:nvPr>
            <p:ph type="title"/>
          </p:nvPr>
        </p:nvSpPr>
        <p:spPr>
          <a:xfrm>
            <a:off x="3032600" y="865325"/>
            <a:ext cx="5637300" cy="79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בלחיצה על כפתור ה-play אפשר לערוך את הקישור לסרטון הרצוי, וכמובן כדאי גם להחליף תמונה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72" name="Google Shape;272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55525" y="1582175"/>
            <a:ext cx="5348400" cy="3008700"/>
          </a:xfrm>
          <a:prstGeom prst="roundRect">
            <a:avLst>
              <a:gd fmla="val 7085" name="adj"/>
            </a:avLst>
          </a:prstGeom>
          <a:noFill/>
          <a:ln>
            <a:noFill/>
          </a:ln>
          <a:effectLst>
            <a:reflection blurRad="0" dir="5400000" dist="38100" endA="0" endPos="16000" fadeDir="5400012" kx="0" rotWithShape="0" algn="bl" stA="18000" stPos="0" sy="-100000" ky="0"/>
          </a:effectLst>
        </p:spPr>
      </p:pic>
      <p:pic>
        <p:nvPicPr>
          <p:cNvPr id="273" name="Google Shape;273;p31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184575" y="2337475"/>
            <a:ext cx="1290351" cy="1290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3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31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76" name="Google Shape;276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/>
        </p:nvSpPr>
        <p:spPr>
          <a:xfrm>
            <a:off x="2901075" y="1482725"/>
            <a:ext cx="5480100" cy="161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1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800">
                <a:solidFill>
                  <a:srgbClr val="2484C6"/>
                </a:solidFill>
                <a:latin typeface="Rubik Medium"/>
                <a:ea typeface="Rubik Medium"/>
                <a:cs typeface="Rubik Medium"/>
                <a:sym typeface="Rubik Medium"/>
              </a:rPr>
              <a:t>מצמיחים את </a:t>
            </a:r>
            <a:endParaRPr sz="5800">
              <a:solidFill>
                <a:srgbClr val="2484C6"/>
              </a:solidFill>
              <a:latin typeface="Rubik Medium"/>
              <a:ea typeface="Rubik Medium"/>
              <a:cs typeface="Rubik Medium"/>
              <a:sym typeface="Rubik Medium"/>
            </a:endParaRPr>
          </a:p>
          <a:p>
            <a:pPr indent="0" lvl="0" marL="0" rtl="1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800">
                <a:solidFill>
                  <a:srgbClr val="2484C6"/>
                </a:solidFill>
                <a:latin typeface="Rubik Medium"/>
                <a:ea typeface="Rubik Medium"/>
                <a:cs typeface="Rubik Medium"/>
                <a:sym typeface="Rubik Medium"/>
              </a:rPr>
              <a:t>מנהיגי העתיד</a:t>
            </a:r>
            <a:endParaRPr sz="5800">
              <a:solidFill>
                <a:srgbClr val="2484C6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4675" y="234225"/>
            <a:ext cx="524401" cy="482664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הצגת סלוגן / מוטו מוביל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2"/>
          <p:cNvSpPr txBox="1"/>
          <p:nvPr>
            <p:ph type="title"/>
          </p:nvPr>
        </p:nvSpPr>
        <p:spPr>
          <a:xfrm>
            <a:off x="2638775" y="938400"/>
            <a:ext cx="4884900" cy="30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40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ציטוט או פסוק </a:t>
            </a:r>
            <a:endParaRPr sz="40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40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שמבטא רעיון מרכזי שנרצה להעביר לצופים</a:t>
            </a:r>
            <a:endParaRPr sz="40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82" name="Google Shape;282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04725" y="985225"/>
            <a:ext cx="1460200" cy="1373725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32"/>
          <p:cNvSpPr txBox="1"/>
          <p:nvPr/>
        </p:nvSpPr>
        <p:spPr>
          <a:xfrm>
            <a:off x="2638775" y="3676825"/>
            <a:ext cx="283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C2DE"/>
                </a:solidFill>
                <a:latin typeface="Rubik"/>
                <a:ea typeface="Rubik"/>
                <a:cs typeface="Rubik"/>
                <a:sym typeface="Rubik"/>
              </a:rPr>
              <a:t>/ ספר חבקוק לא זוכר איזה פסוק</a:t>
            </a:r>
            <a:endParaRPr>
              <a:solidFill>
                <a:srgbClr val="59C2DE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84" name="Google Shape;284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32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86" name="Google Shape;28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אוסף תמונות צרובות לשיבוץ לאורך המצגת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292" name="Google Shape;292;p33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פשוט לעשות מכאן העתק+הדבק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93" name="Google Shape;29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4225" y="1742825"/>
            <a:ext cx="2621906" cy="3400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31506" y="1742825"/>
            <a:ext cx="2618585" cy="3400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" y="1214618"/>
            <a:ext cx="2618599" cy="3928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06025" y="1755695"/>
            <a:ext cx="2618599" cy="3387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33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299" name="Google Shape;299;p3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אוסף תמונות צרובות לשיבוץ לאורך המצגת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305" name="Google Shape;305;p34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5131"/>
              <a:buFont typeface="Arial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פשוט לעשות מכאן העתק+הדבק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SzPct val="65131"/>
              <a:buNone/>
            </a:pPr>
            <a:r>
              <a:t/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06" name="Google Shape;306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4475" y="1556931"/>
            <a:ext cx="2940349" cy="3586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36424" y="1286400"/>
            <a:ext cx="2570776" cy="3857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81366" y="1742825"/>
            <a:ext cx="2050699" cy="3400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42227" y="1438025"/>
            <a:ext cx="1677244" cy="3705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34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12" name="Google Shape;312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5"/>
          <p:cNvSpPr txBox="1"/>
          <p:nvPr>
            <p:ph type="title"/>
          </p:nvPr>
        </p:nvSpPr>
        <p:spPr>
          <a:xfrm>
            <a:off x="3506675" y="445025"/>
            <a:ext cx="532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אוסף אלמנטים לשיבוץ לאורך המצגת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318" name="Google Shape;318;p35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לשימוש לפי הצורך וההקשר (העתק+הדבק)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19" name="Google Shape;319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0225" y="239425"/>
            <a:ext cx="1797076" cy="4664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80589" y="1598096"/>
            <a:ext cx="738663" cy="69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60821" y="1593851"/>
            <a:ext cx="765867" cy="720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73150" y="1593850"/>
            <a:ext cx="765870" cy="72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3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32428" y="1593850"/>
            <a:ext cx="765870" cy="72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3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904031" y="1593850"/>
            <a:ext cx="765870" cy="72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3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847025" y="3160350"/>
            <a:ext cx="3209399" cy="356892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3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682258" y="3218421"/>
            <a:ext cx="3209399" cy="3568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3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049574" y="3160345"/>
            <a:ext cx="3209399" cy="3568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35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5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30" name="Google Shape;330;p3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6"/>
          <p:cNvSpPr txBox="1"/>
          <p:nvPr>
            <p:ph type="title"/>
          </p:nvPr>
        </p:nvSpPr>
        <p:spPr>
          <a:xfrm>
            <a:off x="3506675" y="445025"/>
            <a:ext cx="532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רקעים מיוחדים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336" name="Google Shape;336;p36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העתק+הדבק ולהגדיל לגודל מלא של השקופית 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37" name="Google Shape;337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65496" y="3211360"/>
            <a:ext cx="2253425" cy="1267546"/>
          </a:xfrm>
          <a:prstGeom prst="rect">
            <a:avLst/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38" name="Google Shape;338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65500" y="1753725"/>
            <a:ext cx="2253425" cy="1267551"/>
          </a:xfrm>
          <a:prstGeom prst="rect">
            <a:avLst/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39" name="Google Shape;339;p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18600" y="1753725"/>
            <a:ext cx="2253425" cy="1267551"/>
          </a:xfrm>
          <a:prstGeom prst="rect">
            <a:avLst/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40" name="Google Shape;340;p3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718600" y="3211350"/>
            <a:ext cx="2253425" cy="1267551"/>
          </a:xfrm>
          <a:prstGeom prst="rect">
            <a:avLst/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41" name="Google Shape;341;p3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36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43" name="Google Shape;343;p3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7"/>
          <p:cNvSpPr txBox="1"/>
          <p:nvPr>
            <p:ph type="title"/>
          </p:nvPr>
        </p:nvSpPr>
        <p:spPr>
          <a:xfrm>
            <a:off x="3506675" y="445025"/>
            <a:ext cx="532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רקעים פשוטים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349" name="Google Shape;349;p37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העתק+הדבק ולהגדיל לגודל מלא של השקופית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50" name="Google Shape;350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65496" y="3211360"/>
            <a:ext cx="2253425" cy="1267546"/>
          </a:xfrm>
          <a:prstGeom prst="rect">
            <a:avLst/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51" name="Google Shape;351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45425" y="3211350"/>
            <a:ext cx="2253425" cy="1267551"/>
          </a:xfrm>
          <a:prstGeom prst="rect">
            <a:avLst/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52" name="Google Shape;352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65500" y="1753725"/>
            <a:ext cx="2253425" cy="1267551"/>
          </a:xfrm>
          <a:prstGeom prst="rect">
            <a:avLst/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53" name="Google Shape;353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18600" y="1753725"/>
            <a:ext cx="2253425" cy="1267551"/>
          </a:xfrm>
          <a:prstGeom prst="rect">
            <a:avLst/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54" name="Google Shape;354;p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18600" y="3211350"/>
            <a:ext cx="2253425" cy="1267551"/>
          </a:xfrm>
          <a:prstGeom prst="rect">
            <a:avLst/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55" name="Google Shape;355;p3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45425" y="1753725"/>
            <a:ext cx="2253425" cy="1267551"/>
          </a:xfrm>
          <a:prstGeom prst="rect">
            <a:avLst/>
          </a:prstGeom>
          <a:noFill/>
          <a:ln cap="flat" cmpd="sng" w="9525">
            <a:solidFill>
              <a:srgbClr val="1D305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56" name="Google Shape;356;p3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37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58" name="Google Shape;358;p3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8"/>
          <p:cNvSpPr/>
          <p:nvPr/>
        </p:nvSpPr>
        <p:spPr>
          <a:xfrm>
            <a:off x="5247138" y="1910275"/>
            <a:ext cx="1680600" cy="1680600"/>
          </a:xfrm>
          <a:prstGeom prst="rect">
            <a:avLst/>
          </a:prstGeom>
          <a:solidFill>
            <a:srgbClr val="1D30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38"/>
          <p:cNvSpPr txBox="1"/>
          <p:nvPr>
            <p:ph type="title"/>
          </p:nvPr>
        </p:nvSpPr>
        <p:spPr>
          <a:xfrm>
            <a:off x="3506675" y="445025"/>
            <a:ext cx="532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3056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| לוגו הרשת</a:t>
            </a:r>
            <a:endParaRPr>
              <a:solidFill>
                <a:srgbClr val="1D3056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365" name="Google Shape;365;p38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SzPct val="65131"/>
              <a:buNone/>
            </a:pPr>
            <a:r>
              <a:t/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SzPct val="65131"/>
              <a:buNone/>
            </a:pPr>
            <a:r>
              <a:t/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66" name="Google Shape;366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4900" y="2047625"/>
            <a:ext cx="1680474" cy="1986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67805" y="2047625"/>
            <a:ext cx="2309894" cy="1405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31817" y="2047625"/>
            <a:ext cx="1440358" cy="1405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38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71" name="Google Shape;371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38"/>
          <p:cNvSpPr txBox="1"/>
          <p:nvPr>
            <p:ph type="title"/>
          </p:nvPr>
        </p:nvSpPr>
        <p:spPr>
          <a:xfrm>
            <a:off x="149300" y="86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5131"/>
              <a:buFont typeface="Arial"/>
              <a:buNone/>
            </a:pPr>
            <a:r>
              <a:rPr lang="en" sz="152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פשוט לעשות מכאן העתק+הדבק</a:t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0" lvl="0" marL="0" rtl="1" algn="r">
              <a:spcBef>
                <a:spcPts val="0"/>
              </a:spcBef>
              <a:spcAft>
                <a:spcPts val="0"/>
              </a:spcAft>
              <a:buSzPct val="65131"/>
              <a:buNone/>
            </a:pPr>
            <a:r>
              <a:t/>
            </a:r>
            <a:endParaRPr sz="152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73" name="Google Shape;373;p3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417313" y="2134617"/>
            <a:ext cx="1338424" cy="1231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39"/>
          <p:cNvSpPr txBox="1"/>
          <p:nvPr>
            <p:ph idx="4294967295" type="subTitle"/>
          </p:nvPr>
        </p:nvSpPr>
        <p:spPr>
          <a:xfrm>
            <a:off x="2901650" y="1922025"/>
            <a:ext cx="26133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37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בהצלחה!</a:t>
            </a:r>
            <a:endParaRPr sz="37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pic>
        <p:nvPicPr>
          <p:cNvPr id="379" name="Google Shape;379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39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81" name="Google Shape;381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4675" y="234225"/>
            <a:ext cx="524401" cy="482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/>
        </p:nvSpPr>
        <p:spPr>
          <a:xfrm>
            <a:off x="4991950" y="1806938"/>
            <a:ext cx="2810400" cy="15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solidFill>
                  <a:srgbClr val="2484C6"/>
                </a:solidFill>
                <a:latin typeface="Rubik Medium"/>
                <a:ea typeface="Rubik Medium"/>
                <a:cs typeface="Rubik Medium"/>
                <a:sym typeface="Rubik Medium"/>
              </a:rPr>
              <a:t>מצמיחים </a:t>
            </a:r>
            <a:endParaRPr sz="3700">
              <a:solidFill>
                <a:srgbClr val="2484C6"/>
              </a:solidFill>
              <a:latin typeface="Rubik Medium"/>
              <a:ea typeface="Rubik Medium"/>
              <a:cs typeface="Rubik Medium"/>
              <a:sym typeface="Rubik Medium"/>
            </a:endParaRPr>
          </a:p>
          <a:p>
            <a:pPr indent="0" lvl="0" marL="0" rt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solidFill>
                  <a:srgbClr val="2484C6"/>
                </a:solidFill>
                <a:latin typeface="Rubik Medium"/>
                <a:ea typeface="Rubik Medium"/>
                <a:cs typeface="Rubik Medium"/>
                <a:sym typeface="Rubik Medium"/>
              </a:rPr>
              <a:t>את מנהיגי העתיד</a:t>
            </a:r>
            <a:endParaRPr sz="3700">
              <a:solidFill>
                <a:srgbClr val="2484C6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pic>
        <p:nvPicPr>
          <p:cNvPr id="74" name="Google Shape;7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76" name="Google Shape;7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4675" y="234225"/>
            <a:ext cx="524401" cy="482664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>
            <a:off x="4868921" y="3469625"/>
            <a:ext cx="1196100" cy="1196100"/>
          </a:xfrm>
          <a:prstGeom prst="teardrop">
            <a:avLst>
              <a:gd fmla="val 100000" name="adj"/>
            </a:avLst>
          </a:prstGeom>
          <a:solidFill>
            <a:srgbClr val="9E9E9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5"/>
          <p:cNvSpPr/>
          <p:nvPr/>
        </p:nvSpPr>
        <p:spPr>
          <a:xfrm rot="5400000">
            <a:off x="4868931" y="499781"/>
            <a:ext cx="1196100" cy="1196100"/>
          </a:xfrm>
          <a:prstGeom prst="teardrop">
            <a:avLst>
              <a:gd fmla="val 100000" name="adj"/>
            </a:avLst>
          </a:prstGeom>
          <a:solidFill>
            <a:srgbClr val="B3C9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5"/>
          <p:cNvSpPr/>
          <p:nvPr/>
        </p:nvSpPr>
        <p:spPr>
          <a:xfrm rot="-5400000">
            <a:off x="6735491" y="3469607"/>
            <a:ext cx="1196100" cy="1196100"/>
          </a:xfrm>
          <a:prstGeom prst="teardrop">
            <a:avLst>
              <a:gd fmla="val 100000" name="adj"/>
            </a:avLst>
          </a:prstGeom>
          <a:solidFill>
            <a:srgbClr val="1D30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5"/>
          <p:cNvSpPr/>
          <p:nvPr/>
        </p:nvSpPr>
        <p:spPr>
          <a:xfrm flipH="1" rot="-5400000">
            <a:off x="6735491" y="499768"/>
            <a:ext cx="1196100" cy="1196100"/>
          </a:xfrm>
          <a:prstGeom prst="teardrop">
            <a:avLst>
              <a:gd fmla="val 100000" name="adj"/>
            </a:avLst>
          </a:prstGeom>
          <a:solidFill>
            <a:srgbClr val="59C2D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5"/>
          <p:cNvSpPr/>
          <p:nvPr/>
        </p:nvSpPr>
        <p:spPr>
          <a:xfrm rot="2700000">
            <a:off x="3761350" y="1984754"/>
            <a:ext cx="1196000" cy="1196000"/>
          </a:xfrm>
          <a:prstGeom prst="teardrop">
            <a:avLst>
              <a:gd fmla="val 100000" name="adj"/>
            </a:avLst>
          </a:prstGeom>
          <a:solidFill>
            <a:srgbClr val="2484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5"/>
          <p:cNvSpPr/>
          <p:nvPr/>
        </p:nvSpPr>
        <p:spPr>
          <a:xfrm rot="-8100000">
            <a:off x="7815825" y="1984754"/>
            <a:ext cx="1196000" cy="1196000"/>
          </a:xfrm>
          <a:prstGeom prst="teardrop">
            <a:avLst>
              <a:gd fmla="val 100000" name="adj"/>
            </a:avLst>
          </a:prstGeom>
          <a:solidFill>
            <a:srgbClr val="A371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5"/>
          <p:cNvSpPr txBox="1"/>
          <p:nvPr/>
        </p:nvSpPr>
        <p:spPr>
          <a:xfrm>
            <a:off x="6800756" y="866970"/>
            <a:ext cx="1065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בקודש</a:t>
            </a:r>
            <a:endParaRPr sz="18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84" name="Google Shape;84;p15"/>
          <p:cNvSpPr txBox="1"/>
          <p:nvPr/>
        </p:nvSpPr>
        <p:spPr>
          <a:xfrm>
            <a:off x="4939819" y="866970"/>
            <a:ext cx="1065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בסביבה</a:t>
            </a:r>
            <a:endParaRPr sz="18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85" name="Google Shape;85;p15"/>
          <p:cNvSpPr txBox="1"/>
          <p:nvPr/>
        </p:nvSpPr>
        <p:spPr>
          <a:xfrm>
            <a:off x="7866344" y="2351895"/>
            <a:ext cx="1065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בפדגוגיה</a:t>
            </a:r>
            <a:endParaRPr sz="18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86" name="Google Shape;86;p15"/>
          <p:cNvSpPr txBox="1"/>
          <p:nvPr/>
        </p:nvSpPr>
        <p:spPr>
          <a:xfrm>
            <a:off x="3862344" y="2213295"/>
            <a:ext cx="1065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בחינוך לערכים</a:t>
            </a:r>
            <a:endParaRPr sz="18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87" name="Google Shape;87;p15"/>
          <p:cNvSpPr txBox="1"/>
          <p:nvPr/>
        </p:nvSpPr>
        <p:spPr>
          <a:xfrm>
            <a:off x="6800744" y="3656345"/>
            <a:ext cx="1065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בתכניות ייחודיות</a:t>
            </a:r>
            <a:endParaRPr sz="18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88" name="Google Shape;88;p15"/>
          <p:cNvSpPr txBox="1"/>
          <p:nvPr/>
        </p:nvSpPr>
        <p:spPr>
          <a:xfrm>
            <a:off x="4874576" y="3760625"/>
            <a:ext cx="1196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בחדשנות</a:t>
            </a:r>
            <a:endParaRPr sz="18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95" name="Google Shape;9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4675" y="234225"/>
            <a:ext cx="524401" cy="482664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6"/>
          <p:cNvSpPr/>
          <p:nvPr/>
        </p:nvSpPr>
        <p:spPr>
          <a:xfrm rot="-5400000">
            <a:off x="7947891" y="3947407"/>
            <a:ext cx="1196100" cy="1196100"/>
          </a:xfrm>
          <a:prstGeom prst="teardrop">
            <a:avLst>
              <a:gd fmla="val 100000" name="adj"/>
            </a:avLst>
          </a:prstGeom>
          <a:solidFill>
            <a:srgbClr val="1D30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6"/>
          <p:cNvSpPr txBox="1"/>
          <p:nvPr/>
        </p:nvSpPr>
        <p:spPr>
          <a:xfrm>
            <a:off x="8013144" y="4134145"/>
            <a:ext cx="1065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בתכניות ייחודיות</a:t>
            </a:r>
            <a:endParaRPr sz="18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98" name="Google Shape;98;p16"/>
          <p:cNvSpPr txBox="1"/>
          <p:nvPr/>
        </p:nvSpPr>
        <p:spPr>
          <a:xfrm>
            <a:off x="8013150" y="3401700"/>
            <a:ext cx="1065600" cy="4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1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484C6"/>
                </a:solidFill>
                <a:latin typeface="Rubik Medium"/>
                <a:ea typeface="Rubik Medium"/>
                <a:cs typeface="Rubik Medium"/>
                <a:sym typeface="Rubik Medium"/>
              </a:rPr>
              <a:t>מצמיחים את </a:t>
            </a:r>
            <a:endParaRPr sz="1200">
              <a:solidFill>
                <a:srgbClr val="2484C6"/>
              </a:solidFill>
              <a:latin typeface="Rubik Medium"/>
              <a:ea typeface="Rubik Medium"/>
              <a:cs typeface="Rubik Medium"/>
              <a:sym typeface="Rubik Medium"/>
            </a:endParaRPr>
          </a:p>
          <a:p>
            <a:pPr indent="0" lvl="0" marL="0" rtl="1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484C6"/>
                </a:solidFill>
                <a:latin typeface="Rubik Medium"/>
                <a:ea typeface="Rubik Medium"/>
                <a:cs typeface="Rubik Medium"/>
                <a:sym typeface="Rubik Medium"/>
              </a:rPr>
              <a:t>מנהיגי העתיד</a:t>
            </a:r>
            <a:endParaRPr sz="1200">
              <a:solidFill>
                <a:srgbClr val="2484C6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05" name="Google Shape;10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4675" y="234225"/>
            <a:ext cx="524401" cy="482664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8013150" y="3401700"/>
            <a:ext cx="1065600" cy="4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1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484C6"/>
                </a:solidFill>
                <a:latin typeface="Rubik Medium"/>
                <a:ea typeface="Rubik Medium"/>
                <a:cs typeface="Rubik Medium"/>
                <a:sym typeface="Rubik Medium"/>
              </a:rPr>
              <a:t>מצמיחים את </a:t>
            </a:r>
            <a:endParaRPr sz="1200">
              <a:solidFill>
                <a:srgbClr val="2484C6"/>
              </a:solidFill>
              <a:latin typeface="Rubik Medium"/>
              <a:ea typeface="Rubik Medium"/>
              <a:cs typeface="Rubik Medium"/>
              <a:sym typeface="Rubik Medium"/>
            </a:endParaRPr>
          </a:p>
          <a:p>
            <a:pPr indent="0" lvl="0" marL="0" rtl="1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484C6"/>
                </a:solidFill>
                <a:latin typeface="Rubik Medium"/>
                <a:ea typeface="Rubik Medium"/>
                <a:cs typeface="Rubik Medium"/>
                <a:sym typeface="Rubik Medium"/>
              </a:rPr>
              <a:t>מנהיגי העתיד</a:t>
            </a:r>
            <a:endParaRPr sz="1200">
              <a:solidFill>
                <a:srgbClr val="2484C6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107" name="Google Shape;107;p17"/>
          <p:cNvSpPr/>
          <p:nvPr/>
        </p:nvSpPr>
        <p:spPr>
          <a:xfrm rot="5400000">
            <a:off x="7882656" y="3882006"/>
            <a:ext cx="1196100" cy="1196100"/>
          </a:xfrm>
          <a:prstGeom prst="teardrop">
            <a:avLst>
              <a:gd fmla="val 100000" name="adj"/>
            </a:avLst>
          </a:prstGeom>
          <a:solidFill>
            <a:srgbClr val="B3C93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7"/>
          <p:cNvSpPr txBox="1"/>
          <p:nvPr/>
        </p:nvSpPr>
        <p:spPr>
          <a:xfrm>
            <a:off x="7953544" y="4249195"/>
            <a:ext cx="1065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בסביבה</a:t>
            </a:r>
            <a:endParaRPr sz="18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8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15" name="Google Shape;11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4675" y="234225"/>
            <a:ext cx="524401" cy="482664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8"/>
          <p:cNvSpPr txBox="1"/>
          <p:nvPr/>
        </p:nvSpPr>
        <p:spPr>
          <a:xfrm>
            <a:off x="8013150" y="3401700"/>
            <a:ext cx="1065600" cy="4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1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484C6"/>
                </a:solidFill>
                <a:latin typeface="Rubik Medium"/>
                <a:ea typeface="Rubik Medium"/>
                <a:cs typeface="Rubik Medium"/>
                <a:sym typeface="Rubik Medium"/>
              </a:rPr>
              <a:t>מצמיחים את </a:t>
            </a:r>
            <a:endParaRPr sz="1200">
              <a:solidFill>
                <a:srgbClr val="2484C6"/>
              </a:solidFill>
              <a:latin typeface="Rubik Medium"/>
              <a:ea typeface="Rubik Medium"/>
              <a:cs typeface="Rubik Medium"/>
              <a:sym typeface="Rubik Medium"/>
            </a:endParaRPr>
          </a:p>
          <a:p>
            <a:pPr indent="0" lvl="0" marL="0" rtl="1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484C6"/>
                </a:solidFill>
                <a:latin typeface="Rubik Medium"/>
                <a:ea typeface="Rubik Medium"/>
                <a:cs typeface="Rubik Medium"/>
                <a:sym typeface="Rubik Medium"/>
              </a:rPr>
              <a:t>מנהיגי העתיד</a:t>
            </a:r>
            <a:endParaRPr sz="1200">
              <a:solidFill>
                <a:srgbClr val="2484C6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117" name="Google Shape;117;p18"/>
          <p:cNvSpPr/>
          <p:nvPr/>
        </p:nvSpPr>
        <p:spPr>
          <a:xfrm>
            <a:off x="7945071" y="3947400"/>
            <a:ext cx="1196100" cy="1196100"/>
          </a:xfrm>
          <a:prstGeom prst="teardrop">
            <a:avLst>
              <a:gd fmla="val 100000" name="adj"/>
            </a:avLst>
          </a:prstGeom>
          <a:solidFill>
            <a:srgbClr val="9E9E9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8"/>
          <p:cNvSpPr txBox="1"/>
          <p:nvPr/>
        </p:nvSpPr>
        <p:spPr>
          <a:xfrm>
            <a:off x="7950726" y="4238400"/>
            <a:ext cx="1196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בחדשנות</a:t>
            </a:r>
            <a:endParaRPr sz="1800">
              <a:solidFill>
                <a:schemeClr val="lt1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/>
          <p:nvPr/>
        </p:nvSpPr>
        <p:spPr>
          <a:xfrm>
            <a:off x="2909450" y="838200"/>
            <a:ext cx="5480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2484C6"/>
                </a:solidFill>
                <a:latin typeface="Rubik Medium"/>
                <a:ea typeface="Rubik Medium"/>
                <a:cs typeface="Rubik Medium"/>
                <a:sym typeface="Rubik Medium"/>
              </a:rPr>
              <a:t>מה במצגת? </a:t>
            </a:r>
            <a:endParaRPr sz="3600">
              <a:solidFill>
                <a:srgbClr val="2484C6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124" name="Google Shape;124;p19"/>
          <p:cNvSpPr txBox="1"/>
          <p:nvPr/>
        </p:nvSpPr>
        <p:spPr>
          <a:xfrm>
            <a:off x="4516575" y="1862675"/>
            <a:ext cx="39177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1" algn="r"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2400"/>
              <a:buFont typeface="Rubik"/>
              <a:buChar char="●"/>
            </a:pPr>
            <a:r>
              <a:rPr lang="en" sz="24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כאן נכתוב</a:t>
            </a:r>
            <a:endParaRPr sz="24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81000" lvl="0" marL="457200" rtl="1" algn="r"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2400"/>
              <a:buFont typeface="Rubik"/>
              <a:buChar char="●"/>
            </a:pPr>
            <a:r>
              <a:rPr lang="en" sz="24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בראשי פרקים</a:t>
            </a:r>
            <a:endParaRPr sz="24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81000" lvl="0" marL="457200" rtl="1" algn="r"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2400"/>
              <a:buFont typeface="Rubik"/>
              <a:buChar char="●"/>
            </a:pPr>
            <a:r>
              <a:rPr lang="en" sz="24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מה צפוי</a:t>
            </a:r>
            <a:endParaRPr sz="24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  <a:p>
            <a:pPr indent="-381000" lvl="0" marL="457200" rtl="1" algn="r">
              <a:spcBef>
                <a:spcPts val="0"/>
              </a:spcBef>
              <a:spcAft>
                <a:spcPts val="0"/>
              </a:spcAft>
              <a:buClr>
                <a:srgbClr val="1D3056"/>
              </a:buClr>
              <a:buSzPts val="2400"/>
              <a:buFont typeface="Rubik"/>
              <a:buChar char="●"/>
            </a:pPr>
            <a:r>
              <a:rPr lang="en" sz="24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בשקופיות הבאות</a:t>
            </a:r>
            <a:endParaRPr sz="24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25" name="Google Shape;125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9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27" name="Google Shape;12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4675" y="234225"/>
            <a:ext cx="524401" cy="482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0"/>
          <p:cNvSpPr txBox="1"/>
          <p:nvPr>
            <p:ph idx="4294967295" type="ctrTitle"/>
          </p:nvPr>
        </p:nvSpPr>
        <p:spPr>
          <a:xfrm>
            <a:off x="1162250" y="1023700"/>
            <a:ext cx="7246800" cy="141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| חלק ראשון</a:t>
            </a:r>
            <a:endParaRPr sz="6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33" name="Google Shape;133;p20"/>
          <p:cNvSpPr txBox="1"/>
          <p:nvPr>
            <p:ph idx="4294967295" type="subTitle"/>
          </p:nvPr>
        </p:nvSpPr>
        <p:spPr>
          <a:xfrm>
            <a:off x="2395200" y="2610950"/>
            <a:ext cx="4575900" cy="163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אפשר לכתוב בקצרה או בנקודות במה עוסקים השקפים הבאים</a:t>
            </a:r>
            <a:endParaRPr sz="240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34" name="Google Shape;134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0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36" name="Google Shape;136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1"/>
          <p:cNvSpPr txBox="1"/>
          <p:nvPr>
            <p:ph idx="4294967295" type="ctrTitle"/>
          </p:nvPr>
        </p:nvSpPr>
        <p:spPr>
          <a:xfrm>
            <a:off x="1162250" y="1023700"/>
            <a:ext cx="7246800" cy="141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| חלק שני</a:t>
            </a:r>
            <a:endParaRPr sz="60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42" name="Google Shape;142;p21"/>
          <p:cNvSpPr txBox="1"/>
          <p:nvPr>
            <p:ph idx="4294967295" type="subTitle"/>
          </p:nvPr>
        </p:nvSpPr>
        <p:spPr>
          <a:xfrm>
            <a:off x="2395200" y="2610950"/>
            <a:ext cx="4575900" cy="163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אפשר לכתוב בקצרה או בנקודות במה עוסקים השקפים הבאים</a:t>
            </a:r>
            <a:endParaRPr sz="24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43" name="Google Shape;143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54274" cy="1482734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1"/>
          <p:cNvSpPr txBox="1"/>
          <p:nvPr/>
        </p:nvSpPr>
        <p:spPr>
          <a:xfrm>
            <a:off x="151975" y="99300"/>
            <a:ext cx="76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D3056"/>
                </a:solidFill>
                <a:latin typeface="Rubik"/>
                <a:ea typeface="Rubik"/>
                <a:cs typeface="Rubik"/>
                <a:sym typeface="Rubik"/>
              </a:rPr>
              <a:t>לוגו מוסד </a:t>
            </a:r>
            <a:endParaRPr sz="1800">
              <a:solidFill>
                <a:srgbClr val="1D3056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45" name="Google Shape;145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2250" y="182362"/>
            <a:ext cx="586824" cy="572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